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322" r:id="rId6"/>
    <p:sldId id="328" r:id="rId7"/>
    <p:sldId id="329" r:id="rId8"/>
    <p:sldId id="331" r:id="rId9"/>
    <p:sldId id="33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4D33"/>
    <a:srgbClr val="BA6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3BA398-3E36-4093-9BCD-83C6202A0124}" v="18" dt="2020-05-29T08:14:47.2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59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6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bestyén Lilla Anna" userId="39b89067-87a6-4b2c-b3af-0b2d109e3f27" providerId="ADAL" clId="{313BA398-3E36-4093-9BCD-83C6202A0124}"/>
    <pc:docChg chg="undo custSel addSld delSld modSld sldOrd">
      <pc:chgData name="Sebestyén Lilla Anna" userId="39b89067-87a6-4b2c-b3af-0b2d109e3f27" providerId="ADAL" clId="{313BA398-3E36-4093-9BCD-83C6202A0124}" dt="2020-05-29T08:15:20.446" v="76" actId="2696"/>
      <pc:docMkLst>
        <pc:docMk/>
      </pc:docMkLst>
      <pc:sldChg chg="addSp delSp modSp">
        <pc:chgData name="Sebestyén Lilla Anna" userId="39b89067-87a6-4b2c-b3af-0b2d109e3f27" providerId="ADAL" clId="{313BA398-3E36-4093-9BCD-83C6202A0124}" dt="2020-05-29T08:12:10.451" v="22"/>
        <pc:sldMkLst>
          <pc:docMk/>
          <pc:sldMk cId="1729917874" sldId="260"/>
        </pc:sldMkLst>
        <pc:picChg chg="add del">
          <ac:chgData name="Sebestyén Lilla Anna" userId="39b89067-87a6-4b2c-b3af-0b2d109e3f27" providerId="ADAL" clId="{313BA398-3E36-4093-9BCD-83C6202A0124}" dt="2020-05-29T08:11:55.644" v="16"/>
          <ac:picMkLst>
            <pc:docMk/>
            <pc:sldMk cId="1729917874" sldId="260"/>
            <ac:picMk id="5" creationId="{E8B808CF-F75D-4DD9-8728-DBED1CFFB003}"/>
          </ac:picMkLst>
        </pc:picChg>
        <pc:picChg chg="add del mod">
          <ac:chgData name="Sebestyén Lilla Anna" userId="39b89067-87a6-4b2c-b3af-0b2d109e3f27" providerId="ADAL" clId="{313BA398-3E36-4093-9BCD-83C6202A0124}" dt="2020-05-29T08:12:10.451" v="22"/>
          <ac:picMkLst>
            <pc:docMk/>
            <pc:sldMk cId="1729917874" sldId="260"/>
            <ac:picMk id="7" creationId="{80FA7BFF-3157-4578-BA45-873AB79D4A2E}"/>
          </ac:picMkLst>
        </pc:picChg>
      </pc:sldChg>
      <pc:sldChg chg="addSp delSp modSp add ord">
        <pc:chgData name="Sebestyén Lilla Anna" userId="39b89067-87a6-4b2c-b3af-0b2d109e3f27" providerId="ADAL" clId="{313BA398-3E36-4093-9BCD-83C6202A0124}" dt="2020-05-29T08:14:11.968" v="60" actId="931"/>
        <pc:sldMkLst>
          <pc:docMk/>
          <pc:sldMk cId="853583743" sldId="262"/>
        </pc:sldMkLst>
        <pc:spChg chg="mod">
          <ac:chgData name="Sebestyén Lilla Anna" userId="39b89067-87a6-4b2c-b3af-0b2d109e3f27" providerId="ADAL" clId="{313BA398-3E36-4093-9BCD-83C6202A0124}" dt="2020-05-29T08:11:29.381" v="9" actId="20577"/>
          <ac:spMkLst>
            <pc:docMk/>
            <pc:sldMk cId="853583743" sldId="262"/>
            <ac:spMk id="2" creationId="{538396A8-5D74-48C6-9E77-E425E7294716}"/>
          </ac:spMkLst>
        </pc:spChg>
        <pc:spChg chg="add del">
          <ac:chgData name="Sebestyén Lilla Anna" userId="39b89067-87a6-4b2c-b3af-0b2d109e3f27" providerId="ADAL" clId="{313BA398-3E36-4093-9BCD-83C6202A0124}" dt="2020-05-29T08:14:11.968" v="60" actId="931"/>
          <ac:spMkLst>
            <pc:docMk/>
            <pc:sldMk cId="853583743" sldId="262"/>
            <ac:spMk id="3" creationId="{423748A1-289C-4FAB-B675-E58506FD2C7A}"/>
          </ac:spMkLst>
        </pc:spChg>
        <pc:picChg chg="add del mod">
          <ac:chgData name="Sebestyén Lilla Anna" userId="39b89067-87a6-4b2c-b3af-0b2d109e3f27" providerId="ADAL" clId="{313BA398-3E36-4093-9BCD-83C6202A0124}" dt="2020-05-29T08:11:49.700" v="14" actId="931"/>
          <ac:picMkLst>
            <pc:docMk/>
            <pc:sldMk cId="853583743" sldId="262"/>
            <ac:picMk id="5" creationId="{F09081B1-5DD1-4BAE-898E-5875C92B3AC1}"/>
          </ac:picMkLst>
        </pc:picChg>
        <pc:picChg chg="add mod">
          <ac:chgData name="Sebestyén Lilla Anna" userId="39b89067-87a6-4b2c-b3af-0b2d109e3f27" providerId="ADAL" clId="{313BA398-3E36-4093-9BCD-83C6202A0124}" dt="2020-05-29T08:12:23.803" v="28" actId="1076"/>
          <ac:picMkLst>
            <pc:docMk/>
            <pc:sldMk cId="853583743" sldId="262"/>
            <ac:picMk id="6" creationId="{A8744A62-B0DE-4F7A-A637-522BA87884A9}"/>
          </ac:picMkLst>
        </pc:picChg>
        <pc:picChg chg="add del">
          <ac:chgData name="Sebestyén Lilla Anna" userId="39b89067-87a6-4b2c-b3af-0b2d109e3f27" providerId="ADAL" clId="{313BA398-3E36-4093-9BCD-83C6202A0124}" dt="2020-05-29T08:12:40.241" v="30" actId="478"/>
          <ac:picMkLst>
            <pc:docMk/>
            <pc:sldMk cId="853583743" sldId="262"/>
            <ac:picMk id="7" creationId="{DB14EF5B-7B46-4ED8-B017-55EDC0278CD0}"/>
          </ac:picMkLst>
        </pc:picChg>
        <pc:picChg chg="add">
          <ac:chgData name="Sebestyén Lilla Anna" userId="39b89067-87a6-4b2c-b3af-0b2d109e3f27" providerId="ADAL" clId="{313BA398-3E36-4093-9BCD-83C6202A0124}" dt="2020-05-29T08:12:48.907" v="31"/>
          <ac:picMkLst>
            <pc:docMk/>
            <pc:sldMk cId="853583743" sldId="262"/>
            <ac:picMk id="8" creationId="{44F19B2C-C23E-44FA-9E8A-90ED394113C3}"/>
          </ac:picMkLst>
        </pc:picChg>
        <pc:picChg chg="add del mod">
          <ac:chgData name="Sebestyén Lilla Anna" userId="39b89067-87a6-4b2c-b3af-0b2d109e3f27" providerId="ADAL" clId="{313BA398-3E36-4093-9BCD-83C6202A0124}" dt="2020-05-29T08:14:11.968" v="60" actId="931"/>
          <ac:picMkLst>
            <pc:docMk/>
            <pc:sldMk cId="853583743" sldId="262"/>
            <ac:picMk id="10" creationId="{18BFB17C-26B0-4156-8B7A-0587F8242088}"/>
          </ac:picMkLst>
        </pc:picChg>
      </pc:sldChg>
      <pc:sldChg chg="addSp delSp modSp add">
        <pc:chgData name="Sebestyén Lilla Anna" userId="39b89067-87a6-4b2c-b3af-0b2d109e3f27" providerId="ADAL" clId="{313BA398-3E36-4093-9BCD-83C6202A0124}" dt="2020-05-29T08:15:10.152" v="75" actId="1076"/>
        <pc:sldMkLst>
          <pc:docMk/>
          <pc:sldMk cId="2823549913" sldId="263"/>
        </pc:sldMkLst>
        <pc:spChg chg="mod">
          <ac:chgData name="Sebestyén Lilla Anna" userId="39b89067-87a6-4b2c-b3af-0b2d109e3f27" providerId="ADAL" clId="{313BA398-3E36-4093-9BCD-83C6202A0124}" dt="2020-05-29T08:13:16.273" v="50" actId="20577"/>
          <ac:spMkLst>
            <pc:docMk/>
            <pc:sldMk cId="2823549913" sldId="263"/>
            <ac:spMk id="2" creationId="{538396A8-5D74-48C6-9E77-E425E7294716}"/>
          </ac:spMkLst>
        </pc:spChg>
        <pc:picChg chg="del">
          <ac:chgData name="Sebestyén Lilla Anna" userId="39b89067-87a6-4b2c-b3af-0b2d109e3f27" providerId="ADAL" clId="{313BA398-3E36-4093-9BCD-83C6202A0124}" dt="2020-05-29T08:13:51.042" v="51" actId="478"/>
          <ac:picMkLst>
            <pc:docMk/>
            <pc:sldMk cId="2823549913" sldId="263"/>
            <ac:picMk id="6" creationId="{A8744A62-B0DE-4F7A-A637-522BA87884A9}"/>
          </ac:picMkLst>
        </pc:picChg>
        <pc:picChg chg="add mod">
          <ac:chgData name="Sebestyén Lilla Anna" userId="39b89067-87a6-4b2c-b3af-0b2d109e3f27" providerId="ADAL" clId="{313BA398-3E36-4093-9BCD-83C6202A0124}" dt="2020-05-29T08:15:10.152" v="75" actId="1076"/>
          <ac:picMkLst>
            <pc:docMk/>
            <pc:sldMk cId="2823549913" sldId="263"/>
            <ac:picMk id="7" creationId="{E27E65FA-2C0B-4E80-8D34-E7A281FAABB4}"/>
          </ac:picMkLst>
        </pc:picChg>
      </pc:sldChg>
      <pc:sldChg chg="addSp delSp modSp add del">
        <pc:chgData name="Sebestyén Lilla Anna" userId="39b89067-87a6-4b2c-b3af-0b2d109e3f27" providerId="ADAL" clId="{313BA398-3E36-4093-9BCD-83C6202A0124}" dt="2020-05-29T08:15:20.446" v="76" actId="2696"/>
        <pc:sldMkLst>
          <pc:docMk/>
          <pc:sldMk cId="671214943" sldId="264"/>
        </pc:sldMkLst>
        <pc:picChg chg="add del mod">
          <ac:chgData name="Sebestyén Lilla Anna" userId="39b89067-87a6-4b2c-b3af-0b2d109e3f27" providerId="ADAL" clId="{313BA398-3E36-4093-9BCD-83C6202A0124}" dt="2020-05-29T08:14:43.493" v="66"/>
          <ac:picMkLst>
            <pc:docMk/>
            <pc:sldMk cId="671214943" sldId="264"/>
            <ac:picMk id="3" creationId="{30B4164A-FA86-416D-B0DA-85270C93869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C816E0C-496C-4730-A595-DD89CB2B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8690" y="844510"/>
            <a:ext cx="3710018" cy="4169749"/>
          </a:xfrm>
        </p:spPr>
        <p:txBody>
          <a:bodyPr>
            <a:normAutofit/>
          </a:bodyPr>
          <a:lstStyle/>
          <a:p>
            <a:r>
              <a:rPr lang="hu-HU" sz="4400" dirty="0" smtClean="0"/>
              <a:t>Mély neuronhálók</a:t>
            </a:r>
            <a:endParaRPr lang="hu-HU" sz="4400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xmlns="" id="{E753303A-C283-4EB4-B459-E6490B7C1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8690" y="5097928"/>
            <a:ext cx="3710018" cy="915561"/>
          </a:xfrm>
        </p:spPr>
        <p:txBody>
          <a:bodyPr>
            <a:normAutofit/>
          </a:bodyPr>
          <a:lstStyle/>
          <a:p>
            <a:endParaRPr lang="hu-HU"/>
          </a:p>
        </p:txBody>
      </p:sp>
      <p:pic>
        <p:nvPicPr>
          <p:cNvPr id="6" name="Kép 5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37B5BA7-6C2C-40C1-9DB5-46C1FB1F2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83" r="6897" b="-2"/>
          <a:stretch/>
        </p:blipFill>
        <p:spPr>
          <a:xfrm>
            <a:off x="6095998" y="-20965"/>
            <a:ext cx="6096002" cy="6878965"/>
          </a:xfrm>
          <a:prstGeom prst="rect">
            <a:avLst/>
          </a:prstGeom>
        </p:spPr>
      </p:pic>
      <p:pic>
        <p:nvPicPr>
          <p:cNvPr id="31" name="Kép 30">
            <a:extLst>
              <a:ext uri="{FF2B5EF4-FFF2-40B4-BE49-F238E27FC236}">
                <a16:creationId xmlns:a16="http://schemas.microsoft.com/office/drawing/2014/main" xmlns="" id="{604C319A-96A9-4EB2-9DA5-937D238655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216426"/>
            <a:ext cx="3046662" cy="865618"/>
          </a:xfrm>
          <a:prstGeom prst="rect">
            <a:avLst/>
          </a:prstGeom>
        </p:spPr>
      </p:pic>
      <p:sp>
        <p:nvSpPr>
          <p:cNvPr id="32" name="Folyamatábra: Kézi adatbevitel 31">
            <a:extLst>
              <a:ext uri="{FF2B5EF4-FFF2-40B4-BE49-F238E27FC236}">
                <a16:creationId xmlns:a16="http://schemas.microsoft.com/office/drawing/2014/main" xmlns="" id="{49C9D3B0-452B-443D-8F36-9D2AC811C586}"/>
              </a:ext>
            </a:extLst>
          </p:cNvPr>
          <p:cNvSpPr/>
          <p:nvPr/>
        </p:nvSpPr>
        <p:spPr>
          <a:xfrm rot="10800000">
            <a:off x="-1066384" y="0"/>
            <a:ext cx="2804559" cy="7334250"/>
          </a:xfrm>
          <a:prstGeom prst="flowChartManualInpu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3" name="Folyamatábra: Kézi adatbevitel 32">
            <a:extLst>
              <a:ext uri="{FF2B5EF4-FFF2-40B4-BE49-F238E27FC236}">
                <a16:creationId xmlns:a16="http://schemas.microsoft.com/office/drawing/2014/main" xmlns="" id="{97CB92EA-4732-40F6-BD07-E9181E1D651E}"/>
              </a:ext>
            </a:extLst>
          </p:cNvPr>
          <p:cNvSpPr/>
          <p:nvPr/>
        </p:nvSpPr>
        <p:spPr>
          <a:xfrm rot="10800000">
            <a:off x="-1487000" y="-314836"/>
            <a:ext cx="2664519" cy="7040890"/>
          </a:xfrm>
          <a:prstGeom prst="flowChartManualInpu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7611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1.</a:t>
            </a:r>
            <a:endParaRPr lang="hu-HU" dirty="0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3665914" y="586855"/>
            <a:ext cx="1732459" cy="1481384"/>
            <a:chOff x="3665914" y="586855"/>
            <a:chExt cx="1732459" cy="1481384"/>
          </a:xfrm>
        </p:grpSpPr>
        <p:sp>
          <p:nvSpPr>
            <p:cNvPr id="94" name="Ellipszis 93"/>
            <p:cNvSpPr/>
            <p:nvPr/>
          </p:nvSpPr>
          <p:spPr>
            <a:xfrm>
              <a:off x="5038373" y="1585746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6" name="Ellipszis 95"/>
            <p:cNvSpPr/>
            <p:nvPr/>
          </p:nvSpPr>
          <p:spPr>
            <a:xfrm>
              <a:off x="3665914" y="1585129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97" name="Egyenes összekötő 96"/>
            <p:cNvCxnSpPr>
              <a:stCxn id="96" idx="6"/>
              <a:endCxn id="94" idx="2"/>
            </p:cNvCxnSpPr>
            <p:nvPr/>
          </p:nvCxnSpPr>
          <p:spPr>
            <a:xfrm>
              <a:off x="4025914" y="1765129"/>
              <a:ext cx="1012459" cy="61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églalap 18"/>
            <p:cNvSpPr/>
            <p:nvPr/>
          </p:nvSpPr>
          <p:spPr>
            <a:xfrm>
              <a:off x="3719927" y="586855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20" name="Egyenes összekötő 19"/>
            <p:cNvCxnSpPr>
              <a:stCxn id="19" idx="3"/>
              <a:endCxn id="94" idx="2"/>
            </p:cNvCxnSpPr>
            <p:nvPr/>
          </p:nvCxnSpPr>
          <p:spPr>
            <a:xfrm>
              <a:off x="3971901" y="712830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églalap 62"/>
            <p:cNvSpPr/>
            <p:nvPr/>
          </p:nvSpPr>
          <p:spPr>
            <a:xfrm>
              <a:off x="4292010" y="896024"/>
              <a:ext cx="68320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4" name="Téglalap 63"/>
            <p:cNvSpPr/>
            <p:nvPr/>
          </p:nvSpPr>
          <p:spPr>
            <a:xfrm>
              <a:off x="4180123" y="1822018"/>
              <a:ext cx="83708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5,73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38" name="Ellipszis 37"/>
          <p:cNvSpPr/>
          <p:nvPr/>
        </p:nvSpPr>
        <p:spPr>
          <a:xfrm>
            <a:off x="5038373" y="4144462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9" name="Ellipszis 38"/>
          <p:cNvSpPr/>
          <p:nvPr/>
        </p:nvSpPr>
        <p:spPr>
          <a:xfrm>
            <a:off x="3665914" y="414384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0" name="Egyenes összekötő 39"/>
          <p:cNvCxnSpPr>
            <a:stCxn id="39" idx="6"/>
            <a:endCxn id="38" idx="2"/>
          </p:cNvCxnSpPr>
          <p:nvPr/>
        </p:nvCxnSpPr>
        <p:spPr>
          <a:xfrm>
            <a:off x="4025914" y="4323845"/>
            <a:ext cx="1012459" cy="61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églalap 42"/>
          <p:cNvSpPr/>
          <p:nvPr/>
        </p:nvSpPr>
        <p:spPr>
          <a:xfrm>
            <a:off x="3719927" y="3145571"/>
            <a:ext cx="251974" cy="2519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/>
          </a:p>
        </p:txBody>
      </p:sp>
      <p:cxnSp>
        <p:nvCxnSpPr>
          <p:cNvPr id="44" name="Egyenes összekötő 43"/>
          <p:cNvCxnSpPr>
            <a:stCxn id="43" idx="3"/>
            <a:endCxn id="38" idx="2"/>
          </p:cNvCxnSpPr>
          <p:nvPr/>
        </p:nvCxnSpPr>
        <p:spPr>
          <a:xfrm>
            <a:off x="3971901" y="3271546"/>
            <a:ext cx="1066472" cy="105291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42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3</a:t>
            </a:r>
            <a:r>
              <a:rPr lang="hu-HU" dirty="0" smtClean="0"/>
              <a:t>.</a:t>
            </a:r>
            <a:endParaRPr lang="hu-HU" dirty="0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3665914" y="586855"/>
            <a:ext cx="1732459" cy="1481384"/>
            <a:chOff x="3665914" y="586855"/>
            <a:chExt cx="1732459" cy="1481384"/>
          </a:xfrm>
        </p:grpSpPr>
        <p:sp>
          <p:nvSpPr>
            <p:cNvPr id="94" name="Ellipszis 93"/>
            <p:cNvSpPr/>
            <p:nvPr/>
          </p:nvSpPr>
          <p:spPr>
            <a:xfrm>
              <a:off x="5038373" y="1585746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6" name="Ellipszis 95"/>
            <p:cNvSpPr/>
            <p:nvPr/>
          </p:nvSpPr>
          <p:spPr>
            <a:xfrm>
              <a:off x="3665914" y="1585129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97" name="Egyenes összekötő 96"/>
            <p:cNvCxnSpPr>
              <a:stCxn id="96" idx="6"/>
              <a:endCxn id="94" idx="2"/>
            </p:cNvCxnSpPr>
            <p:nvPr/>
          </p:nvCxnSpPr>
          <p:spPr>
            <a:xfrm>
              <a:off x="4025914" y="1765129"/>
              <a:ext cx="1012459" cy="61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églalap 18"/>
            <p:cNvSpPr/>
            <p:nvPr/>
          </p:nvSpPr>
          <p:spPr>
            <a:xfrm>
              <a:off x="3719927" y="586855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20" name="Egyenes összekötő 19"/>
            <p:cNvCxnSpPr>
              <a:stCxn id="19" idx="3"/>
              <a:endCxn id="94" idx="2"/>
            </p:cNvCxnSpPr>
            <p:nvPr/>
          </p:nvCxnSpPr>
          <p:spPr>
            <a:xfrm>
              <a:off x="3971901" y="712830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églalap 62"/>
            <p:cNvSpPr/>
            <p:nvPr/>
          </p:nvSpPr>
          <p:spPr>
            <a:xfrm>
              <a:off x="4292010" y="896024"/>
              <a:ext cx="870751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0,05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4" name="Téglalap 63"/>
            <p:cNvSpPr/>
            <p:nvPr/>
          </p:nvSpPr>
          <p:spPr>
            <a:xfrm>
              <a:off x="4180123" y="1822018"/>
              <a:ext cx="83708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4,12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38" name="Ellipszis 37"/>
          <p:cNvSpPr/>
          <p:nvPr/>
        </p:nvSpPr>
        <p:spPr>
          <a:xfrm>
            <a:off x="5038373" y="4144462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9" name="Ellipszis 38"/>
          <p:cNvSpPr/>
          <p:nvPr/>
        </p:nvSpPr>
        <p:spPr>
          <a:xfrm>
            <a:off x="3665914" y="4143845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0" name="Egyenes összekötő 39"/>
          <p:cNvCxnSpPr>
            <a:stCxn id="39" idx="6"/>
            <a:endCxn id="38" idx="2"/>
          </p:cNvCxnSpPr>
          <p:nvPr/>
        </p:nvCxnSpPr>
        <p:spPr>
          <a:xfrm>
            <a:off x="4025914" y="4323845"/>
            <a:ext cx="1012459" cy="61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églalap 42"/>
          <p:cNvSpPr/>
          <p:nvPr/>
        </p:nvSpPr>
        <p:spPr>
          <a:xfrm>
            <a:off x="3719927" y="3145571"/>
            <a:ext cx="251974" cy="2519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/>
          </a:p>
        </p:txBody>
      </p:sp>
      <p:cxnSp>
        <p:nvCxnSpPr>
          <p:cNvPr id="44" name="Egyenes összekötő 43"/>
          <p:cNvCxnSpPr>
            <a:stCxn id="43" idx="3"/>
            <a:endCxn id="38" idx="2"/>
          </p:cNvCxnSpPr>
          <p:nvPr/>
        </p:nvCxnSpPr>
        <p:spPr>
          <a:xfrm>
            <a:off x="3971901" y="3271546"/>
            <a:ext cx="1066472" cy="105291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75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6.</a:t>
            </a:r>
            <a:endParaRPr lang="hu-HU" dirty="0"/>
          </a:p>
        </p:txBody>
      </p:sp>
      <p:grpSp>
        <p:nvGrpSpPr>
          <p:cNvPr id="12" name="Csoportba foglalás 11"/>
          <p:cNvGrpSpPr/>
          <p:nvPr/>
        </p:nvGrpSpPr>
        <p:grpSpPr>
          <a:xfrm>
            <a:off x="3195544" y="200890"/>
            <a:ext cx="4481287" cy="3570924"/>
            <a:chOff x="4025723" y="1440143"/>
            <a:chExt cx="4481287" cy="3570924"/>
          </a:xfrm>
        </p:grpSpPr>
        <p:sp>
          <p:nvSpPr>
            <p:cNvPr id="94" name="Ellipszis 93"/>
            <p:cNvSpPr/>
            <p:nvPr/>
          </p:nvSpPr>
          <p:spPr>
            <a:xfrm>
              <a:off x="7179994" y="2984259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6" name="Ellipszis 95"/>
            <p:cNvSpPr/>
            <p:nvPr/>
          </p:nvSpPr>
          <p:spPr>
            <a:xfrm>
              <a:off x="5097672" y="2438417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97" name="Egyenes összekötő 96"/>
            <p:cNvCxnSpPr>
              <a:stCxn id="96" idx="6"/>
              <a:endCxn id="94" idx="2"/>
            </p:cNvCxnSpPr>
            <p:nvPr/>
          </p:nvCxnSpPr>
          <p:spPr>
            <a:xfrm>
              <a:off x="5457672" y="2618417"/>
              <a:ext cx="1722322" cy="54584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églalap 18"/>
            <p:cNvSpPr/>
            <p:nvPr/>
          </p:nvSpPr>
          <p:spPr>
            <a:xfrm>
              <a:off x="5151685" y="1440143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20" name="Egyenes összekötő 19"/>
            <p:cNvCxnSpPr>
              <a:stCxn id="19" idx="3"/>
              <a:endCxn id="94" idx="2"/>
            </p:cNvCxnSpPr>
            <p:nvPr/>
          </p:nvCxnSpPr>
          <p:spPr>
            <a:xfrm>
              <a:off x="5403659" y="1566118"/>
              <a:ext cx="1776335" cy="159814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églalap 62"/>
            <p:cNvSpPr/>
            <p:nvPr/>
          </p:nvSpPr>
          <p:spPr>
            <a:xfrm>
              <a:off x="5723768" y="1749312"/>
              <a:ext cx="68320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4" name="Téglalap 63"/>
            <p:cNvSpPr/>
            <p:nvPr/>
          </p:nvSpPr>
          <p:spPr>
            <a:xfrm>
              <a:off x="5611879" y="2875793"/>
              <a:ext cx="63190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Ellipszis 17"/>
            <p:cNvSpPr/>
            <p:nvPr/>
          </p:nvSpPr>
          <p:spPr>
            <a:xfrm>
              <a:off x="5097672" y="4651067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" name="Ellipszis 20"/>
            <p:cNvSpPr/>
            <p:nvPr/>
          </p:nvSpPr>
          <p:spPr>
            <a:xfrm>
              <a:off x="5097672" y="3544742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2" name="Egyenes összekötő 21"/>
            <p:cNvCxnSpPr>
              <a:stCxn id="21" idx="6"/>
              <a:endCxn id="94" idx="2"/>
            </p:cNvCxnSpPr>
            <p:nvPr/>
          </p:nvCxnSpPr>
          <p:spPr>
            <a:xfrm flipV="1">
              <a:off x="5457672" y="3164259"/>
              <a:ext cx="1722322" cy="560483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gyenes összekötő 24"/>
            <p:cNvCxnSpPr>
              <a:stCxn id="18" idx="6"/>
              <a:endCxn id="94" idx="2"/>
            </p:cNvCxnSpPr>
            <p:nvPr/>
          </p:nvCxnSpPr>
          <p:spPr>
            <a:xfrm flipV="1">
              <a:off x="5457672" y="3164259"/>
              <a:ext cx="1722322" cy="1666808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églalap 27"/>
            <p:cNvSpPr/>
            <p:nvPr/>
          </p:nvSpPr>
          <p:spPr>
            <a:xfrm>
              <a:off x="5611880" y="3627358"/>
              <a:ext cx="63190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9" name="Téglalap 28"/>
            <p:cNvSpPr/>
            <p:nvPr/>
          </p:nvSpPr>
          <p:spPr>
            <a:xfrm>
              <a:off x="5623954" y="4566301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1" name="Jobbra nyíl 30"/>
            <p:cNvSpPr/>
            <p:nvPr/>
          </p:nvSpPr>
          <p:spPr>
            <a:xfrm>
              <a:off x="4461841" y="2544686"/>
              <a:ext cx="597772" cy="18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" name="Szövegdoboz 31"/>
            <p:cNvSpPr txBox="1"/>
            <p:nvPr/>
          </p:nvSpPr>
          <p:spPr>
            <a:xfrm>
              <a:off x="4025723" y="2471733"/>
              <a:ext cx="336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x</a:t>
              </a:r>
              <a:r>
                <a:rPr lang="hu-HU" sz="1400" baseline="-25000" dirty="0" smtClean="0"/>
                <a:t>1</a:t>
              </a:r>
              <a:endParaRPr lang="hu-HU" sz="1400" baseline="-25000" dirty="0"/>
            </a:p>
          </p:txBody>
        </p:sp>
        <p:sp>
          <p:nvSpPr>
            <p:cNvPr id="33" name="Jobbra nyíl 32"/>
            <p:cNvSpPr/>
            <p:nvPr/>
          </p:nvSpPr>
          <p:spPr>
            <a:xfrm>
              <a:off x="4461841" y="3634742"/>
              <a:ext cx="597772" cy="18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4" name="Szövegdoboz 33"/>
            <p:cNvSpPr txBox="1"/>
            <p:nvPr/>
          </p:nvSpPr>
          <p:spPr>
            <a:xfrm>
              <a:off x="4025723" y="3561789"/>
              <a:ext cx="336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x</a:t>
              </a:r>
              <a:r>
                <a:rPr lang="hu-HU" sz="1400" baseline="-25000" dirty="0" smtClean="0"/>
                <a:t>2</a:t>
              </a:r>
              <a:endParaRPr lang="hu-HU" sz="1400" baseline="-25000" dirty="0"/>
            </a:p>
          </p:txBody>
        </p:sp>
        <p:sp>
          <p:nvSpPr>
            <p:cNvPr id="35" name="Jobbra nyíl 34"/>
            <p:cNvSpPr/>
            <p:nvPr/>
          </p:nvSpPr>
          <p:spPr>
            <a:xfrm>
              <a:off x="4461841" y="4741067"/>
              <a:ext cx="597772" cy="18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" name="Szövegdoboz 35"/>
            <p:cNvSpPr txBox="1"/>
            <p:nvPr/>
          </p:nvSpPr>
          <p:spPr>
            <a:xfrm>
              <a:off x="4025723" y="4668114"/>
              <a:ext cx="336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x</a:t>
              </a:r>
              <a:r>
                <a:rPr lang="hu-HU" sz="1400" baseline="-25000" dirty="0" smtClean="0"/>
                <a:t>3</a:t>
              </a:r>
              <a:endParaRPr lang="hu-HU" sz="1400" baseline="-25000" dirty="0"/>
            </a:p>
          </p:txBody>
        </p:sp>
        <p:sp>
          <p:nvSpPr>
            <p:cNvPr id="37" name="Jobbra nyíl 36"/>
            <p:cNvSpPr/>
            <p:nvPr/>
          </p:nvSpPr>
          <p:spPr>
            <a:xfrm>
              <a:off x="7612134" y="3074259"/>
              <a:ext cx="597772" cy="18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Szövegdoboz 40"/>
                <p:cNvSpPr txBox="1"/>
                <p:nvPr/>
              </p:nvSpPr>
              <p:spPr>
                <a:xfrm>
                  <a:off x="8309072" y="3020253"/>
                  <a:ext cx="19793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oMath>
                    </m:oMathPara>
                  </a14:m>
                  <a:endParaRPr lang="hu-HU" dirty="0"/>
                </a:p>
              </p:txBody>
            </p:sp>
          </mc:Choice>
          <mc:Fallback>
            <p:sp>
              <p:nvSpPr>
                <p:cNvPr id="41" name="Szövegdoboz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9072" y="3020253"/>
                  <a:ext cx="197938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28125" t="-19565" r="-78125" b="-28261"/>
                  </a:stretch>
                </a:blipFill>
              </p:spPr>
              <p:txBody>
                <a:bodyPr/>
                <a:lstStyle/>
                <a:p>
                  <a:r>
                    <a:rPr lang="hu-H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5" name="Ellipszis 44"/>
          <p:cNvSpPr/>
          <p:nvPr/>
        </p:nvSpPr>
        <p:spPr>
          <a:xfrm>
            <a:off x="10533998" y="4613398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6" name="Ellipszis 45"/>
          <p:cNvSpPr/>
          <p:nvPr/>
        </p:nvSpPr>
        <p:spPr>
          <a:xfrm>
            <a:off x="8451676" y="4067556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7" name="Egyenes összekötő 46"/>
          <p:cNvCxnSpPr>
            <a:stCxn id="46" idx="6"/>
            <a:endCxn id="45" idx="2"/>
          </p:cNvCxnSpPr>
          <p:nvPr/>
        </p:nvCxnSpPr>
        <p:spPr>
          <a:xfrm>
            <a:off x="8811676" y="4247556"/>
            <a:ext cx="1722322" cy="54584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églalap 47"/>
          <p:cNvSpPr/>
          <p:nvPr/>
        </p:nvSpPr>
        <p:spPr>
          <a:xfrm>
            <a:off x="8505689" y="3069282"/>
            <a:ext cx="251974" cy="2519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/>
          </a:p>
        </p:txBody>
      </p:sp>
      <p:cxnSp>
        <p:nvCxnSpPr>
          <p:cNvPr id="49" name="Egyenes összekötő 48"/>
          <p:cNvCxnSpPr>
            <a:stCxn id="48" idx="3"/>
            <a:endCxn id="45" idx="2"/>
          </p:cNvCxnSpPr>
          <p:nvPr/>
        </p:nvCxnSpPr>
        <p:spPr>
          <a:xfrm>
            <a:off x="8757663" y="3195257"/>
            <a:ext cx="1776335" cy="1598141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Ellipszis 51"/>
          <p:cNvSpPr/>
          <p:nvPr/>
        </p:nvSpPr>
        <p:spPr>
          <a:xfrm>
            <a:off x="8451676" y="6280206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3" name="Ellipszis 52"/>
          <p:cNvSpPr/>
          <p:nvPr/>
        </p:nvSpPr>
        <p:spPr>
          <a:xfrm>
            <a:off x="8451676" y="5173881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4" name="Egyenes összekötő 53"/>
          <p:cNvCxnSpPr>
            <a:stCxn id="53" idx="6"/>
            <a:endCxn id="45" idx="2"/>
          </p:cNvCxnSpPr>
          <p:nvPr/>
        </p:nvCxnSpPr>
        <p:spPr>
          <a:xfrm flipV="1">
            <a:off x="8811676" y="4793398"/>
            <a:ext cx="1722322" cy="560483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gyenes összekötő 54"/>
          <p:cNvCxnSpPr>
            <a:stCxn id="52" idx="6"/>
            <a:endCxn id="45" idx="2"/>
          </p:cNvCxnSpPr>
          <p:nvPr/>
        </p:nvCxnSpPr>
        <p:spPr>
          <a:xfrm flipV="1">
            <a:off x="8811676" y="4793398"/>
            <a:ext cx="1722322" cy="1666808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05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7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86" name="Ellipszis 85"/>
          <p:cNvSpPr/>
          <p:nvPr/>
        </p:nvSpPr>
        <p:spPr>
          <a:xfrm>
            <a:off x="4335679" y="5006838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9" name="Ellipszis 88"/>
          <p:cNvSpPr/>
          <p:nvPr/>
        </p:nvSpPr>
        <p:spPr>
          <a:xfrm>
            <a:off x="5872575" y="5015508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1" name="Ellipszis 90"/>
          <p:cNvSpPr/>
          <p:nvPr/>
        </p:nvSpPr>
        <p:spPr>
          <a:xfrm>
            <a:off x="7522718" y="5015508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4" name="Ellipszis 93"/>
          <p:cNvSpPr/>
          <p:nvPr/>
        </p:nvSpPr>
        <p:spPr>
          <a:xfrm>
            <a:off x="9282339" y="5015508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96" name="Egyenes összekötő 95"/>
          <p:cNvCxnSpPr>
            <a:stCxn id="86" idx="6"/>
            <a:endCxn id="89" idx="2"/>
          </p:cNvCxnSpPr>
          <p:nvPr/>
        </p:nvCxnSpPr>
        <p:spPr>
          <a:xfrm>
            <a:off x="4695679" y="5186838"/>
            <a:ext cx="1176896" cy="867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gyenes összekötő 96"/>
          <p:cNvCxnSpPr>
            <a:stCxn id="89" idx="6"/>
            <a:endCxn id="91" idx="2"/>
          </p:cNvCxnSpPr>
          <p:nvPr/>
        </p:nvCxnSpPr>
        <p:spPr>
          <a:xfrm>
            <a:off x="6232575" y="5195508"/>
            <a:ext cx="1290143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Egyenes összekötő 97"/>
          <p:cNvCxnSpPr>
            <a:stCxn id="102" idx="3"/>
            <a:endCxn id="94" idx="2"/>
          </p:cNvCxnSpPr>
          <p:nvPr/>
        </p:nvCxnSpPr>
        <p:spPr>
          <a:xfrm>
            <a:off x="7774692" y="3898402"/>
            <a:ext cx="1507647" cy="129710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gyenes összekötő 98"/>
          <p:cNvCxnSpPr>
            <a:stCxn id="91" idx="6"/>
            <a:endCxn id="94" idx="2"/>
          </p:cNvCxnSpPr>
          <p:nvPr/>
        </p:nvCxnSpPr>
        <p:spPr>
          <a:xfrm>
            <a:off x="7882718" y="5195508"/>
            <a:ext cx="1399621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églalap 99"/>
          <p:cNvSpPr/>
          <p:nvPr/>
        </p:nvSpPr>
        <p:spPr>
          <a:xfrm>
            <a:off x="4384713" y="3777589"/>
            <a:ext cx="251974" cy="2519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/>
          </a:p>
        </p:txBody>
      </p:sp>
      <p:sp>
        <p:nvSpPr>
          <p:cNvPr id="101" name="Téglalap 100"/>
          <p:cNvSpPr/>
          <p:nvPr/>
        </p:nvSpPr>
        <p:spPr>
          <a:xfrm>
            <a:off x="5889084" y="3772428"/>
            <a:ext cx="251974" cy="2519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/>
          </a:p>
        </p:txBody>
      </p:sp>
      <p:sp>
        <p:nvSpPr>
          <p:cNvPr id="102" name="Téglalap 101"/>
          <p:cNvSpPr/>
          <p:nvPr/>
        </p:nvSpPr>
        <p:spPr>
          <a:xfrm>
            <a:off x="7522718" y="3772427"/>
            <a:ext cx="251974" cy="2519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/>
          </a:p>
        </p:txBody>
      </p:sp>
      <p:cxnSp>
        <p:nvCxnSpPr>
          <p:cNvPr id="103" name="Egyenes összekötő 102"/>
          <p:cNvCxnSpPr>
            <a:stCxn id="101" idx="3"/>
            <a:endCxn id="91" idx="2"/>
          </p:cNvCxnSpPr>
          <p:nvPr/>
        </p:nvCxnSpPr>
        <p:spPr>
          <a:xfrm>
            <a:off x="6141058" y="3898403"/>
            <a:ext cx="1381660" cy="129710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gyenes összekötő 103"/>
          <p:cNvCxnSpPr>
            <a:stCxn id="100" idx="3"/>
            <a:endCxn id="89" idx="2"/>
          </p:cNvCxnSpPr>
          <p:nvPr/>
        </p:nvCxnSpPr>
        <p:spPr>
          <a:xfrm>
            <a:off x="4636687" y="3903564"/>
            <a:ext cx="1235888" cy="1291944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Ellipszis 110"/>
          <p:cNvSpPr/>
          <p:nvPr/>
        </p:nvSpPr>
        <p:spPr>
          <a:xfrm>
            <a:off x="5872575" y="63666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2" name="Ellipszis 111"/>
          <p:cNvSpPr/>
          <p:nvPr/>
        </p:nvSpPr>
        <p:spPr>
          <a:xfrm>
            <a:off x="7522718" y="636664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13" name="Egyenes összekötő 112"/>
          <p:cNvCxnSpPr>
            <a:stCxn id="100" idx="3"/>
            <a:endCxn id="111" idx="2"/>
          </p:cNvCxnSpPr>
          <p:nvPr/>
        </p:nvCxnSpPr>
        <p:spPr>
          <a:xfrm>
            <a:off x="4636687" y="3903564"/>
            <a:ext cx="1235888" cy="264307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gyenes összekötő 113"/>
          <p:cNvCxnSpPr>
            <a:stCxn id="101" idx="3"/>
            <a:endCxn id="112" idx="2"/>
          </p:cNvCxnSpPr>
          <p:nvPr/>
        </p:nvCxnSpPr>
        <p:spPr>
          <a:xfrm>
            <a:off x="6141058" y="3898403"/>
            <a:ext cx="1381660" cy="264823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gyenes összekötő 114"/>
          <p:cNvCxnSpPr>
            <a:stCxn id="86" idx="6"/>
            <a:endCxn id="111" idx="2"/>
          </p:cNvCxnSpPr>
          <p:nvPr/>
        </p:nvCxnSpPr>
        <p:spPr>
          <a:xfrm>
            <a:off x="4695679" y="5186838"/>
            <a:ext cx="1176896" cy="135980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gyenes összekötő 115"/>
          <p:cNvCxnSpPr>
            <a:stCxn id="89" idx="6"/>
            <a:endCxn id="112" idx="2"/>
          </p:cNvCxnSpPr>
          <p:nvPr/>
        </p:nvCxnSpPr>
        <p:spPr>
          <a:xfrm>
            <a:off x="6232575" y="5195508"/>
            <a:ext cx="1290143" cy="135113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gyenes összekötő 116"/>
          <p:cNvCxnSpPr>
            <a:stCxn id="112" idx="6"/>
            <a:endCxn id="94" idx="2"/>
          </p:cNvCxnSpPr>
          <p:nvPr/>
        </p:nvCxnSpPr>
        <p:spPr>
          <a:xfrm flipV="1">
            <a:off x="7882718" y="5195508"/>
            <a:ext cx="1399621" cy="135113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Csoportba foglalás 24"/>
          <p:cNvGrpSpPr/>
          <p:nvPr/>
        </p:nvGrpSpPr>
        <p:grpSpPr>
          <a:xfrm>
            <a:off x="3557664" y="352926"/>
            <a:ext cx="5306660" cy="3034154"/>
            <a:chOff x="3557664" y="352926"/>
            <a:chExt cx="5306660" cy="3034154"/>
          </a:xfrm>
        </p:grpSpPr>
        <p:sp>
          <p:nvSpPr>
            <p:cNvPr id="31" name="Ellipszis 30"/>
            <p:cNvSpPr/>
            <p:nvPr/>
          </p:nvSpPr>
          <p:spPr>
            <a:xfrm>
              <a:off x="3557664" y="1587337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" name="Ellipszis 34"/>
            <p:cNvSpPr/>
            <p:nvPr/>
          </p:nvSpPr>
          <p:spPr>
            <a:xfrm>
              <a:off x="5094560" y="1596007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0" name="Ellipszis 49"/>
            <p:cNvSpPr/>
            <p:nvPr/>
          </p:nvSpPr>
          <p:spPr>
            <a:xfrm>
              <a:off x="6744703" y="1596007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4" name="Ellipszis 53"/>
            <p:cNvSpPr/>
            <p:nvPr/>
          </p:nvSpPr>
          <p:spPr>
            <a:xfrm>
              <a:off x="8504324" y="1596007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58" name="Egyenes összekötő 57"/>
            <p:cNvCxnSpPr>
              <a:stCxn id="31" idx="6"/>
              <a:endCxn id="35" idx="2"/>
            </p:cNvCxnSpPr>
            <p:nvPr/>
          </p:nvCxnSpPr>
          <p:spPr>
            <a:xfrm>
              <a:off x="3917664" y="1767337"/>
              <a:ext cx="1176896" cy="867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gyenes összekötő 67"/>
            <p:cNvCxnSpPr>
              <a:stCxn id="35" idx="6"/>
              <a:endCxn id="50" idx="2"/>
            </p:cNvCxnSpPr>
            <p:nvPr/>
          </p:nvCxnSpPr>
          <p:spPr>
            <a:xfrm>
              <a:off x="5454560" y="1776007"/>
              <a:ext cx="1290143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gyenes összekötő 70"/>
            <p:cNvCxnSpPr>
              <a:stCxn id="81" idx="3"/>
              <a:endCxn id="54" idx="2"/>
            </p:cNvCxnSpPr>
            <p:nvPr/>
          </p:nvCxnSpPr>
          <p:spPr>
            <a:xfrm>
              <a:off x="6996677" y="478901"/>
              <a:ext cx="1507647" cy="129710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gyenes összekötő 71"/>
            <p:cNvCxnSpPr>
              <a:stCxn id="50" idx="6"/>
              <a:endCxn id="54" idx="2"/>
            </p:cNvCxnSpPr>
            <p:nvPr/>
          </p:nvCxnSpPr>
          <p:spPr>
            <a:xfrm>
              <a:off x="7104703" y="1776007"/>
              <a:ext cx="1399621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églalap 78"/>
            <p:cNvSpPr/>
            <p:nvPr/>
          </p:nvSpPr>
          <p:spPr>
            <a:xfrm>
              <a:off x="3606698" y="358088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80" name="Téglalap 79"/>
            <p:cNvSpPr/>
            <p:nvPr/>
          </p:nvSpPr>
          <p:spPr>
            <a:xfrm>
              <a:off x="5111069" y="352927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81" name="Téglalap 80"/>
            <p:cNvSpPr/>
            <p:nvPr/>
          </p:nvSpPr>
          <p:spPr>
            <a:xfrm>
              <a:off x="6744703" y="352926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82" name="Egyenes összekötő 81"/>
            <p:cNvCxnSpPr>
              <a:stCxn id="80" idx="3"/>
              <a:endCxn id="50" idx="2"/>
            </p:cNvCxnSpPr>
            <p:nvPr/>
          </p:nvCxnSpPr>
          <p:spPr>
            <a:xfrm>
              <a:off x="5363043" y="478902"/>
              <a:ext cx="1381660" cy="129710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gyenes összekötő 83"/>
            <p:cNvCxnSpPr>
              <a:stCxn id="79" idx="3"/>
              <a:endCxn id="35" idx="2"/>
            </p:cNvCxnSpPr>
            <p:nvPr/>
          </p:nvCxnSpPr>
          <p:spPr>
            <a:xfrm>
              <a:off x="3858672" y="484063"/>
              <a:ext cx="1235888" cy="1291944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églalap 84"/>
            <p:cNvSpPr/>
            <p:nvPr/>
          </p:nvSpPr>
          <p:spPr>
            <a:xfrm>
              <a:off x="4222801" y="772917"/>
              <a:ext cx="71846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-3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7" name="Téglalap 86"/>
            <p:cNvSpPr/>
            <p:nvPr/>
          </p:nvSpPr>
          <p:spPr>
            <a:xfrm>
              <a:off x="4070553" y="1529786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8" name="Téglalap 87"/>
            <p:cNvSpPr/>
            <p:nvPr/>
          </p:nvSpPr>
          <p:spPr>
            <a:xfrm>
              <a:off x="5852707" y="758523"/>
              <a:ext cx="70083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-1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0" name="Téglalap 89"/>
            <p:cNvSpPr/>
            <p:nvPr/>
          </p:nvSpPr>
          <p:spPr>
            <a:xfrm>
              <a:off x="5564940" y="1489688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" name="Téglalap 91"/>
            <p:cNvSpPr/>
            <p:nvPr/>
          </p:nvSpPr>
          <p:spPr>
            <a:xfrm>
              <a:off x="7419319" y="658282"/>
              <a:ext cx="72808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10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5" name="Téglalap 94"/>
            <p:cNvSpPr/>
            <p:nvPr/>
          </p:nvSpPr>
          <p:spPr>
            <a:xfrm>
              <a:off x="7313998" y="1521116"/>
              <a:ext cx="79380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100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9" name="Ellipszis 38"/>
            <p:cNvSpPr/>
            <p:nvPr/>
          </p:nvSpPr>
          <p:spPr>
            <a:xfrm>
              <a:off x="5094560" y="2947139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0" name="Ellipszis 39"/>
            <p:cNvSpPr/>
            <p:nvPr/>
          </p:nvSpPr>
          <p:spPr>
            <a:xfrm>
              <a:off x="6744703" y="2947139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41" name="Egyenes összekötő 40"/>
            <p:cNvCxnSpPr>
              <a:stCxn id="79" idx="3"/>
              <a:endCxn id="39" idx="2"/>
            </p:cNvCxnSpPr>
            <p:nvPr/>
          </p:nvCxnSpPr>
          <p:spPr>
            <a:xfrm>
              <a:off x="3858672" y="484063"/>
              <a:ext cx="1235888" cy="264307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gyenes összekötő 43"/>
            <p:cNvCxnSpPr>
              <a:stCxn id="80" idx="3"/>
              <a:endCxn id="40" idx="2"/>
            </p:cNvCxnSpPr>
            <p:nvPr/>
          </p:nvCxnSpPr>
          <p:spPr>
            <a:xfrm>
              <a:off x="5363043" y="478902"/>
              <a:ext cx="1381660" cy="264823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gyenes összekötő 46"/>
            <p:cNvCxnSpPr>
              <a:stCxn id="31" idx="6"/>
              <a:endCxn id="39" idx="2"/>
            </p:cNvCxnSpPr>
            <p:nvPr/>
          </p:nvCxnSpPr>
          <p:spPr>
            <a:xfrm>
              <a:off x="3917664" y="1767337"/>
              <a:ext cx="1176896" cy="135980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Egyenes összekötő 50"/>
            <p:cNvCxnSpPr>
              <a:stCxn id="35" idx="6"/>
              <a:endCxn id="40" idx="2"/>
            </p:cNvCxnSpPr>
            <p:nvPr/>
          </p:nvCxnSpPr>
          <p:spPr>
            <a:xfrm>
              <a:off x="5454560" y="1776007"/>
              <a:ext cx="1290143" cy="135113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gyenes összekötő 52"/>
            <p:cNvCxnSpPr>
              <a:stCxn id="40" idx="6"/>
              <a:endCxn id="54" idx="2"/>
            </p:cNvCxnSpPr>
            <p:nvPr/>
          </p:nvCxnSpPr>
          <p:spPr>
            <a:xfrm flipV="1">
              <a:off x="7104703" y="1776007"/>
              <a:ext cx="1399621" cy="135113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églalap 59"/>
            <p:cNvSpPr/>
            <p:nvPr/>
          </p:nvSpPr>
          <p:spPr>
            <a:xfrm>
              <a:off x="3579270" y="1031687"/>
              <a:ext cx="71846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r>
                <a:rPr lang="hu-HU" sz="105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-5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4" name="Téglalap 73"/>
            <p:cNvSpPr/>
            <p:nvPr/>
          </p:nvSpPr>
          <p:spPr>
            <a:xfrm>
              <a:off x="3668591" y="2134630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7" name="Téglalap 76"/>
            <p:cNvSpPr/>
            <p:nvPr/>
          </p:nvSpPr>
          <p:spPr>
            <a:xfrm>
              <a:off x="5094560" y="1034220"/>
              <a:ext cx="63350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8" name="Téglalap 77"/>
            <p:cNvSpPr/>
            <p:nvPr/>
          </p:nvSpPr>
          <p:spPr>
            <a:xfrm>
              <a:off x="5274560" y="2134630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3" name="Téglalap 82"/>
            <p:cNvSpPr/>
            <p:nvPr/>
          </p:nvSpPr>
          <p:spPr>
            <a:xfrm>
              <a:off x="7313997" y="2134629"/>
              <a:ext cx="72808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50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23" name="Egyenes összekötő 122"/>
            <p:cNvCxnSpPr>
              <a:stCxn id="39" idx="6"/>
              <a:endCxn id="50" idx="2"/>
            </p:cNvCxnSpPr>
            <p:nvPr/>
          </p:nvCxnSpPr>
          <p:spPr>
            <a:xfrm flipV="1">
              <a:off x="5454560" y="1776007"/>
              <a:ext cx="1290143" cy="135113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Egyenes összekötő 123"/>
            <p:cNvCxnSpPr>
              <a:stCxn id="39" idx="6"/>
              <a:endCxn id="40" idx="2"/>
            </p:cNvCxnSpPr>
            <p:nvPr/>
          </p:nvCxnSpPr>
          <p:spPr>
            <a:xfrm>
              <a:off x="5454560" y="3127139"/>
              <a:ext cx="1290143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Téglalap 124"/>
            <p:cNvSpPr/>
            <p:nvPr/>
          </p:nvSpPr>
          <p:spPr>
            <a:xfrm>
              <a:off x="5391817" y="2590049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6" name="Téglalap 125"/>
            <p:cNvSpPr/>
            <p:nvPr/>
          </p:nvSpPr>
          <p:spPr>
            <a:xfrm>
              <a:off x="5684692" y="3140859"/>
              <a:ext cx="7040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cxnSp>
        <p:nvCxnSpPr>
          <p:cNvPr id="127" name="Egyenes összekötő 126"/>
          <p:cNvCxnSpPr>
            <a:stCxn id="111" idx="6"/>
            <a:endCxn id="112" idx="2"/>
          </p:cNvCxnSpPr>
          <p:nvPr/>
        </p:nvCxnSpPr>
        <p:spPr>
          <a:xfrm>
            <a:off x="6232575" y="6546640"/>
            <a:ext cx="1290143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gyenes összekötő 127"/>
          <p:cNvCxnSpPr>
            <a:stCxn id="111" idx="6"/>
            <a:endCxn id="91" idx="2"/>
          </p:cNvCxnSpPr>
          <p:nvPr/>
        </p:nvCxnSpPr>
        <p:spPr>
          <a:xfrm flipV="1">
            <a:off x="6232575" y="5195508"/>
            <a:ext cx="1290143" cy="135113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43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1264841" y="18047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10</a:t>
            </a:r>
            <a:r>
              <a:rPr lang="hu-HU" dirty="0" smtClean="0"/>
              <a:t>.</a:t>
            </a:r>
            <a:endParaRPr lang="hu-HU" dirty="0"/>
          </a:p>
        </p:txBody>
      </p:sp>
      <p:grpSp>
        <p:nvGrpSpPr>
          <p:cNvPr id="18" name="Csoportba foglalás 17"/>
          <p:cNvGrpSpPr/>
          <p:nvPr/>
        </p:nvGrpSpPr>
        <p:grpSpPr>
          <a:xfrm>
            <a:off x="2569878" y="422840"/>
            <a:ext cx="6971211" cy="2954213"/>
            <a:chOff x="2569878" y="422840"/>
            <a:chExt cx="6971211" cy="2954213"/>
          </a:xfrm>
        </p:grpSpPr>
        <p:sp>
          <p:nvSpPr>
            <p:cNvPr id="31" name="Ellipszis 30"/>
            <p:cNvSpPr/>
            <p:nvPr/>
          </p:nvSpPr>
          <p:spPr>
            <a:xfrm>
              <a:off x="2569878" y="165725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" name="Ellipszis 34"/>
            <p:cNvSpPr/>
            <p:nvPr/>
          </p:nvSpPr>
          <p:spPr>
            <a:xfrm>
              <a:off x="4106774" y="166592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0" name="Ellipszis 49"/>
            <p:cNvSpPr/>
            <p:nvPr/>
          </p:nvSpPr>
          <p:spPr>
            <a:xfrm>
              <a:off x="7421468" y="166592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4" name="Ellipszis 53"/>
            <p:cNvSpPr/>
            <p:nvPr/>
          </p:nvSpPr>
          <p:spPr>
            <a:xfrm>
              <a:off x="9181089" y="166592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58" name="Egyenes összekötő 57"/>
            <p:cNvCxnSpPr>
              <a:stCxn id="31" idx="6"/>
              <a:endCxn id="35" idx="2"/>
            </p:cNvCxnSpPr>
            <p:nvPr/>
          </p:nvCxnSpPr>
          <p:spPr>
            <a:xfrm>
              <a:off x="2929878" y="1837251"/>
              <a:ext cx="1176896" cy="867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gyenes összekötő 67"/>
            <p:cNvCxnSpPr>
              <a:stCxn id="35" idx="6"/>
              <a:endCxn id="69" idx="2"/>
            </p:cNvCxnSpPr>
            <p:nvPr/>
          </p:nvCxnSpPr>
          <p:spPr>
            <a:xfrm>
              <a:off x="4466774" y="1845921"/>
              <a:ext cx="1350954" cy="99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gyenes összekötő 70"/>
            <p:cNvCxnSpPr>
              <a:stCxn id="81" idx="3"/>
              <a:endCxn id="54" idx="2"/>
            </p:cNvCxnSpPr>
            <p:nvPr/>
          </p:nvCxnSpPr>
          <p:spPr>
            <a:xfrm>
              <a:off x="7673442" y="548815"/>
              <a:ext cx="1507647" cy="129710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gyenes összekötő 71"/>
            <p:cNvCxnSpPr>
              <a:stCxn id="50" idx="6"/>
              <a:endCxn id="54" idx="2"/>
            </p:cNvCxnSpPr>
            <p:nvPr/>
          </p:nvCxnSpPr>
          <p:spPr>
            <a:xfrm>
              <a:off x="7781468" y="1845921"/>
              <a:ext cx="1399621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églalap 78"/>
            <p:cNvSpPr/>
            <p:nvPr/>
          </p:nvSpPr>
          <p:spPr>
            <a:xfrm>
              <a:off x="2618912" y="428002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80" name="Téglalap 79"/>
            <p:cNvSpPr/>
            <p:nvPr/>
          </p:nvSpPr>
          <p:spPr>
            <a:xfrm>
              <a:off x="4123283" y="422841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81" name="Téglalap 80"/>
            <p:cNvSpPr/>
            <p:nvPr/>
          </p:nvSpPr>
          <p:spPr>
            <a:xfrm>
              <a:off x="7421468" y="422840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82" name="Egyenes összekötő 81"/>
            <p:cNvCxnSpPr>
              <a:stCxn id="80" idx="3"/>
              <a:endCxn id="69" idx="2"/>
            </p:cNvCxnSpPr>
            <p:nvPr/>
          </p:nvCxnSpPr>
          <p:spPr>
            <a:xfrm>
              <a:off x="4375257" y="548816"/>
              <a:ext cx="1442471" cy="129809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gyenes összekötő 83"/>
            <p:cNvCxnSpPr>
              <a:stCxn id="79" idx="3"/>
              <a:endCxn id="35" idx="2"/>
            </p:cNvCxnSpPr>
            <p:nvPr/>
          </p:nvCxnSpPr>
          <p:spPr>
            <a:xfrm>
              <a:off x="2870886" y="553977"/>
              <a:ext cx="1235888" cy="1291944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églalap 84"/>
            <p:cNvSpPr/>
            <p:nvPr/>
          </p:nvSpPr>
          <p:spPr>
            <a:xfrm>
              <a:off x="3235015" y="842831"/>
              <a:ext cx="71846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-3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7" name="Téglalap 86"/>
            <p:cNvSpPr/>
            <p:nvPr/>
          </p:nvSpPr>
          <p:spPr>
            <a:xfrm>
              <a:off x="3082767" y="1599700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8" name="Téglalap 87"/>
            <p:cNvSpPr/>
            <p:nvPr/>
          </p:nvSpPr>
          <p:spPr>
            <a:xfrm>
              <a:off x="4864921" y="828437"/>
              <a:ext cx="70083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-3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0" name="Téglalap 89"/>
            <p:cNvSpPr/>
            <p:nvPr/>
          </p:nvSpPr>
          <p:spPr>
            <a:xfrm>
              <a:off x="4577154" y="1559602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" name="Téglalap 91"/>
            <p:cNvSpPr/>
            <p:nvPr/>
          </p:nvSpPr>
          <p:spPr>
            <a:xfrm>
              <a:off x="6435556" y="846678"/>
              <a:ext cx="70083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-2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5" name="Téglalap 94"/>
            <p:cNvSpPr/>
            <p:nvPr/>
          </p:nvSpPr>
          <p:spPr>
            <a:xfrm>
              <a:off x="6240629" y="1642039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9" name="Ellipszis 38"/>
            <p:cNvSpPr/>
            <p:nvPr/>
          </p:nvSpPr>
          <p:spPr>
            <a:xfrm>
              <a:off x="4106774" y="3017053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0" name="Ellipszis 39"/>
            <p:cNvSpPr/>
            <p:nvPr/>
          </p:nvSpPr>
          <p:spPr>
            <a:xfrm>
              <a:off x="7421468" y="3017053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41" name="Egyenes összekötő 40"/>
            <p:cNvCxnSpPr>
              <a:stCxn id="79" idx="3"/>
              <a:endCxn id="39" idx="2"/>
            </p:cNvCxnSpPr>
            <p:nvPr/>
          </p:nvCxnSpPr>
          <p:spPr>
            <a:xfrm>
              <a:off x="2870886" y="553977"/>
              <a:ext cx="1235888" cy="264307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gyenes összekötő 43"/>
            <p:cNvCxnSpPr>
              <a:stCxn id="70" idx="3"/>
              <a:endCxn id="40" idx="2"/>
            </p:cNvCxnSpPr>
            <p:nvPr/>
          </p:nvCxnSpPr>
          <p:spPr>
            <a:xfrm>
              <a:off x="6069702" y="549807"/>
              <a:ext cx="1351766" cy="264724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gyenes összekötő 46"/>
            <p:cNvCxnSpPr>
              <a:stCxn id="31" idx="6"/>
              <a:endCxn id="39" idx="2"/>
            </p:cNvCxnSpPr>
            <p:nvPr/>
          </p:nvCxnSpPr>
          <p:spPr>
            <a:xfrm>
              <a:off x="2929878" y="1837251"/>
              <a:ext cx="1176896" cy="135980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Egyenes összekötő 50"/>
            <p:cNvCxnSpPr>
              <a:stCxn id="69" idx="6"/>
              <a:endCxn id="40" idx="2"/>
            </p:cNvCxnSpPr>
            <p:nvPr/>
          </p:nvCxnSpPr>
          <p:spPr>
            <a:xfrm>
              <a:off x="6177728" y="1846913"/>
              <a:ext cx="1243740" cy="135014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gyenes összekötő 52"/>
            <p:cNvCxnSpPr>
              <a:stCxn id="40" idx="6"/>
              <a:endCxn id="54" idx="2"/>
            </p:cNvCxnSpPr>
            <p:nvPr/>
          </p:nvCxnSpPr>
          <p:spPr>
            <a:xfrm flipV="1">
              <a:off x="7781468" y="1845921"/>
              <a:ext cx="1399621" cy="135113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églalap 59"/>
            <p:cNvSpPr/>
            <p:nvPr/>
          </p:nvSpPr>
          <p:spPr>
            <a:xfrm>
              <a:off x="2591484" y="1101601"/>
              <a:ext cx="71846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r>
                <a:rPr lang="hu-HU" sz="105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-4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4" name="Téglalap 73"/>
            <p:cNvSpPr/>
            <p:nvPr/>
          </p:nvSpPr>
          <p:spPr>
            <a:xfrm>
              <a:off x="2680805" y="2204544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3" name="Téglalap 82"/>
            <p:cNvSpPr/>
            <p:nvPr/>
          </p:nvSpPr>
          <p:spPr>
            <a:xfrm>
              <a:off x="7781468" y="2466909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7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23" name="Egyenes összekötő 122"/>
            <p:cNvCxnSpPr>
              <a:stCxn id="69" idx="6"/>
              <a:endCxn id="50" idx="2"/>
            </p:cNvCxnSpPr>
            <p:nvPr/>
          </p:nvCxnSpPr>
          <p:spPr>
            <a:xfrm flipV="1">
              <a:off x="6177728" y="1845921"/>
              <a:ext cx="1243740" cy="99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Egyenes összekötő 123"/>
            <p:cNvCxnSpPr>
              <a:stCxn id="39" idx="6"/>
            </p:cNvCxnSpPr>
            <p:nvPr/>
          </p:nvCxnSpPr>
          <p:spPr>
            <a:xfrm flipV="1">
              <a:off x="4466774" y="1845921"/>
              <a:ext cx="1350954" cy="135113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Téglalap 124"/>
            <p:cNvSpPr/>
            <p:nvPr/>
          </p:nvSpPr>
          <p:spPr>
            <a:xfrm>
              <a:off x="4404031" y="2659963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9" name="Ellipszis 68"/>
            <p:cNvSpPr/>
            <p:nvPr/>
          </p:nvSpPr>
          <p:spPr>
            <a:xfrm>
              <a:off x="5817728" y="1666913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70" name="Téglalap 69"/>
            <p:cNvSpPr/>
            <p:nvPr/>
          </p:nvSpPr>
          <p:spPr>
            <a:xfrm>
              <a:off x="5817728" y="423832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76" name="Egyenes összekötő 75"/>
            <p:cNvCxnSpPr>
              <a:stCxn id="70" idx="3"/>
              <a:endCxn id="50" idx="2"/>
            </p:cNvCxnSpPr>
            <p:nvPr/>
          </p:nvCxnSpPr>
          <p:spPr>
            <a:xfrm>
              <a:off x="6069702" y="549807"/>
              <a:ext cx="1351766" cy="1296114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églalap 104"/>
            <p:cNvSpPr/>
            <p:nvPr/>
          </p:nvSpPr>
          <p:spPr>
            <a:xfrm>
              <a:off x="5722169" y="1089793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6" name="Téglalap 105"/>
            <p:cNvSpPr/>
            <p:nvPr/>
          </p:nvSpPr>
          <p:spPr>
            <a:xfrm>
              <a:off x="6240628" y="2349001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7" name="Téglalap 106"/>
            <p:cNvSpPr/>
            <p:nvPr/>
          </p:nvSpPr>
          <p:spPr>
            <a:xfrm>
              <a:off x="7799693" y="1569110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8" name="Téglalap 107"/>
            <p:cNvSpPr/>
            <p:nvPr/>
          </p:nvSpPr>
          <p:spPr>
            <a:xfrm>
              <a:off x="8163735" y="825012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09" name="Ellipszis 108"/>
          <p:cNvSpPr/>
          <p:nvPr/>
        </p:nvSpPr>
        <p:spPr>
          <a:xfrm>
            <a:off x="2740804" y="5075760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0" name="Ellipszis 109"/>
          <p:cNvSpPr/>
          <p:nvPr/>
        </p:nvSpPr>
        <p:spPr>
          <a:xfrm>
            <a:off x="4277700" y="508443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8" name="Ellipszis 117"/>
          <p:cNvSpPr/>
          <p:nvPr/>
        </p:nvSpPr>
        <p:spPr>
          <a:xfrm>
            <a:off x="7592394" y="5084430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9" name="Ellipszis 118"/>
          <p:cNvSpPr/>
          <p:nvPr/>
        </p:nvSpPr>
        <p:spPr>
          <a:xfrm>
            <a:off x="9352015" y="5084430"/>
            <a:ext cx="360000" cy="36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20" name="Egyenes összekötő 119"/>
          <p:cNvCxnSpPr>
            <a:stCxn id="109" idx="6"/>
            <a:endCxn id="110" idx="2"/>
          </p:cNvCxnSpPr>
          <p:nvPr/>
        </p:nvCxnSpPr>
        <p:spPr>
          <a:xfrm>
            <a:off x="3100804" y="5255760"/>
            <a:ext cx="1176896" cy="867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gyenes összekötő 120"/>
          <p:cNvCxnSpPr>
            <a:stCxn id="110" idx="6"/>
            <a:endCxn id="154" idx="2"/>
          </p:cNvCxnSpPr>
          <p:nvPr/>
        </p:nvCxnSpPr>
        <p:spPr>
          <a:xfrm>
            <a:off x="4637700" y="5264430"/>
            <a:ext cx="1350954" cy="99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gyenes összekötő 121"/>
          <p:cNvCxnSpPr>
            <a:stCxn id="132" idx="3"/>
            <a:endCxn id="119" idx="2"/>
          </p:cNvCxnSpPr>
          <p:nvPr/>
        </p:nvCxnSpPr>
        <p:spPr>
          <a:xfrm>
            <a:off x="7844368" y="3967324"/>
            <a:ext cx="1507647" cy="129710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gyenes összekötő 128"/>
          <p:cNvCxnSpPr>
            <a:stCxn id="118" idx="6"/>
            <a:endCxn id="119" idx="2"/>
          </p:cNvCxnSpPr>
          <p:nvPr/>
        </p:nvCxnSpPr>
        <p:spPr>
          <a:xfrm>
            <a:off x="7952394" y="5264430"/>
            <a:ext cx="1399621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églalap 129"/>
          <p:cNvSpPr/>
          <p:nvPr/>
        </p:nvSpPr>
        <p:spPr>
          <a:xfrm>
            <a:off x="2789838" y="3846511"/>
            <a:ext cx="251974" cy="2519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/>
          </a:p>
        </p:txBody>
      </p:sp>
      <p:sp>
        <p:nvSpPr>
          <p:cNvPr id="131" name="Téglalap 130"/>
          <p:cNvSpPr/>
          <p:nvPr/>
        </p:nvSpPr>
        <p:spPr>
          <a:xfrm>
            <a:off x="4294209" y="3841350"/>
            <a:ext cx="251974" cy="2519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/>
          </a:p>
        </p:txBody>
      </p:sp>
      <p:sp>
        <p:nvSpPr>
          <p:cNvPr id="132" name="Téglalap 131"/>
          <p:cNvSpPr/>
          <p:nvPr/>
        </p:nvSpPr>
        <p:spPr>
          <a:xfrm>
            <a:off x="7592394" y="3841349"/>
            <a:ext cx="251974" cy="2519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/>
          </a:p>
        </p:txBody>
      </p:sp>
      <p:cxnSp>
        <p:nvCxnSpPr>
          <p:cNvPr id="133" name="Egyenes összekötő 132"/>
          <p:cNvCxnSpPr>
            <a:stCxn id="131" idx="3"/>
            <a:endCxn id="154" idx="2"/>
          </p:cNvCxnSpPr>
          <p:nvPr/>
        </p:nvCxnSpPr>
        <p:spPr>
          <a:xfrm>
            <a:off x="4546183" y="3967325"/>
            <a:ext cx="1442471" cy="129809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Egyenes összekötő 133"/>
          <p:cNvCxnSpPr>
            <a:stCxn id="130" idx="3"/>
            <a:endCxn id="110" idx="2"/>
          </p:cNvCxnSpPr>
          <p:nvPr/>
        </p:nvCxnSpPr>
        <p:spPr>
          <a:xfrm>
            <a:off x="3041812" y="3972486"/>
            <a:ext cx="1235888" cy="1291944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Ellipszis 140"/>
          <p:cNvSpPr/>
          <p:nvPr/>
        </p:nvSpPr>
        <p:spPr>
          <a:xfrm>
            <a:off x="4277700" y="6435562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2" name="Ellipszis 141"/>
          <p:cNvSpPr/>
          <p:nvPr/>
        </p:nvSpPr>
        <p:spPr>
          <a:xfrm>
            <a:off x="7592394" y="6435562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43" name="Egyenes összekötő 142"/>
          <p:cNvCxnSpPr>
            <a:stCxn id="130" idx="3"/>
            <a:endCxn id="141" idx="2"/>
          </p:cNvCxnSpPr>
          <p:nvPr/>
        </p:nvCxnSpPr>
        <p:spPr>
          <a:xfrm>
            <a:off x="3041812" y="3972486"/>
            <a:ext cx="1235888" cy="264307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Egyenes összekötő 143"/>
          <p:cNvCxnSpPr>
            <a:stCxn id="155" idx="3"/>
            <a:endCxn id="142" idx="2"/>
          </p:cNvCxnSpPr>
          <p:nvPr/>
        </p:nvCxnSpPr>
        <p:spPr>
          <a:xfrm>
            <a:off x="6240628" y="3968316"/>
            <a:ext cx="1351766" cy="264724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gyenes összekötő 144"/>
          <p:cNvCxnSpPr>
            <a:stCxn id="109" idx="6"/>
            <a:endCxn id="141" idx="2"/>
          </p:cNvCxnSpPr>
          <p:nvPr/>
        </p:nvCxnSpPr>
        <p:spPr>
          <a:xfrm>
            <a:off x="3100804" y="5255760"/>
            <a:ext cx="1176896" cy="135980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Egyenes összekötő 145"/>
          <p:cNvCxnSpPr>
            <a:stCxn id="154" idx="6"/>
            <a:endCxn id="142" idx="2"/>
          </p:cNvCxnSpPr>
          <p:nvPr/>
        </p:nvCxnSpPr>
        <p:spPr>
          <a:xfrm>
            <a:off x="6348654" y="5265422"/>
            <a:ext cx="1243740" cy="13501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Egyenes összekötő 146"/>
          <p:cNvCxnSpPr>
            <a:stCxn id="142" idx="6"/>
            <a:endCxn id="119" idx="2"/>
          </p:cNvCxnSpPr>
          <p:nvPr/>
        </p:nvCxnSpPr>
        <p:spPr>
          <a:xfrm flipV="1">
            <a:off x="7952394" y="5264430"/>
            <a:ext cx="1399621" cy="135113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Egyenes összekötő 150"/>
          <p:cNvCxnSpPr>
            <a:stCxn id="154" idx="6"/>
            <a:endCxn id="118" idx="2"/>
          </p:cNvCxnSpPr>
          <p:nvPr/>
        </p:nvCxnSpPr>
        <p:spPr>
          <a:xfrm flipV="1">
            <a:off x="6348654" y="5264430"/>
            <a:ext cx="1243740" cy="99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Egyenes összekötő 151"/>
          <p:cNvCxnSpPr>
            <a:stCxn id="141" idx="6"/>
          </p:cNvCxnSpPr>
          <p:nvPr/>
        </p:nvCxnSpPr>
        <p:spPr>
          <a:xfrm flipV="1">
            <a:off x="4637700" y="5264430"/>
            <a:ext cx="1350954" cy="135113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Ellipszis 153"/>
          <p:cNvSpPr/>
          <p:nvPr/>
        </p:nvSpPr>
        <p:spPr>
          <a:xfrm>
            <a:off x="5988654" y="5085422"/>
            <a:ext cx="360000" cy="36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5" name="Téglalap 154"/>
          <p:cNvSpPr/>
          <p:nvPr/>
        </p:nvSpPr>
        <p:spPr>
          <a:xfrm>
            <a:off x="5988654" y="3842341"/>
            <a:ext cx="251974" cy="2519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/>
          </a:p>
        </p:txBody>
      </p:sp>
      <p:cxnSp>
        <p:nvCxnSpPr>
          <p:cNvPr id="156" name="Egyenes összekötő 155"/>
          <p:cNvCxnSpPr>
            <a:stCxn id="155" idx="3"/>
            <a:endCxn id="118" idx="2"/>
          </p:cNvCxnSpPr>
          <p:nvPr/>
        </p:nvCxnSpPr>
        <p:spPr>
          <a:xfrm>
            <a:off x="6240628" y="3968316"/>
            <a:ext cx="1351766" cy="1296114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13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zálak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40523E4-0ABF-43E1-ACD6-DBAB753051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6E7AEE-B652-418A-ADEE-6204A5C0BB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E4FD83-4004-4AFF-88FB-10679F918E52}">
  <ds:schemaRefs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e497d766-9098-4312-9063-c7203b20471a"/>
    <ds:schemaRef ds:uri="6ad025bc-9453-4e28-b64e-60578e9b89e7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17715</TotalTime>
  <Words>128</Words>
  <Application>Microsoft Office PowerPoint</Application>
  <PresentationFormat>Szélesvásznú</PresentationFormat>
  <Paragraphs>45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3" baseType="lpstr">
      <vt:lpstr>Arial</vt:lpstr>
      <vt:lpstr>Calibri</vt:lpstr>
      <vt:lpstr>Cambria Math</vt:lpstr>
      <vt:lpstr>Century Gothic</vt:lpstr>
      <vt:lpstr>Times New Roman</vt:lpstr>
      <vt:lpstr>Wingdings 3</vt:lpstr>
      <vt:lpstr>Szálak</vt:lpstr>
      <vt:lpstr>Mély neuronhálók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Sebestyén Lilla Anna</dc:creator>
  <cp:lastModifiedBy>Bánhalmi Árpád</cp:lastModifiedBy>
  <cp:revision>96</cp:revision>
  <dcterms:created xsi:type="dcterms:W3CDTF">2020-05-29T07:53:14Z</dcterms:created>
  <dcterms:modified xsi:type="dcterms:W3CDTF">2020-08-07T11:30:07Z</dcterms:modified>
</cp:coreProperties>
</file>